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38E"/>
    <a:srgbClr val="FD07FA"/>
    <a:srgbClr val="29225C"/>
    <a:srgbClr val="FD096D"/>
    <a:srgbClr val="4472C5"/>
    <a:srgbClr val="0079FF"/>
    <a:srgbClr val="000001"/>
    <a:srgbClr val="2D797C"/>
    <a:srgbClr val="005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23"/>
    <p:restoredTop sz="96208"/>
  </p:normalViewPr>
  <p:slideViewPr>
    <p:cSldViewPr snapToGrid="0" snapToObjects="1">
      <p:cViewPr varScale="1">
        <p:scale>
          <a:sx n="78" d="100"/>
          <a:sy n="78" d="100"/>
        </p:scale>
        <p:origin x="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AB811-A4ED-8247-B077-1104844A9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59A6DA-9EB2-EC4E-BB02-6CA1D945E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284CDA-B11E-4043-A64E-E49A6F96C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F50796-6101-F048-B93E-490DDECB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D355DF-7158-444E-BFFA-F1414430F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20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384A7-4C98-9D41-9AF1-104B0CCD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81AACC-368E-5844-80D5-FDAEC1589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F5C743-F996-404C-BCC3-33A5BD8D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405244-4BF0-9B4E-8810-1A0FF690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7AD7B9-B6E0-D14F-A129-EDAF31BD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8B8A96-3906-0643-A2CD-62E4ED910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F588BD-19E3-A64A-AC28-179601361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C994C8-1974-C040-8322-C2B720F8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089FB0-4B30-3C47-8C6D-9FA82FA10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010EB1-788C-504E-8A02-CD0D4BCC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20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C938C2-1C4E-3647-9E0B-ABA53D29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10D7E-81AB-514C-BBF9-7C57A341E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BD4E45-C437-2044-A25F-855B42F6F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AE9A86-90C9-3C44-BCC2-8A0544199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147E3-B256-D742-9135-7A3A0B33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30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82006-3B53-3C4B-BAD8-FD08E1B16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FCC1BC-8763-3543-8BF4-0BE2E8EE8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A0677F-8FBD-A94C-B074-C335A8B05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E01B18-8A1B-F041-8FDA-C8E5CE2D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87AA8C-40DE-2542-A0A5-A8DA4730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3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55DEC-13BE-D343-999A-A7677C35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830CDB-9974-2347-B115-70FA1271F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8BA0A4-1B22-034A-BCB4-AC3F6FE2E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F4645C-7126-7F4D-84BA-60FF4365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BED81B-5B7F-E54C-B216-383B5C66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A1CF6F-3439-2A49-A117-DE51E83D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89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F5B12-EAF4-E240-8AC9-0CD682FE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A72A4D-94F4-9143-A891-114DA2931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B62B7E1-DB1C-8747-9A1C-7EDC27AFD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A98490-59A8-EC4E-9E2B-A43D288A5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F2B3F1-5E0B-7C41-9327-67A68A0BA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D30762-4ADE-A345-A801-1D661C2C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B9D959-8E10-564F-90E4-E3AEFE75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4BFD97-3952-7A47-B75A-5DBD7FB1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0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46629A-B3B6-3C4F-A1FC-2EE5FD8D2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9615AD-B529-1647-A466-E830FE87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5EAE7D-2230-104C-9EAA-1081832B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406D36-6B53-4A4F-9E5E-3F608D89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43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3FF2F1-A3C7-D746-A655-DC208EF3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C85103-ECB2-1F4B-BF31-FAB96AB7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862BB0-3356-8645-AFBF-71C9B36A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5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DB31C-6742-4442-9ACB-B5147A8F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311742-6CB0-DB44-B65D-13A3CDEB2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E96B7A-3741-E948-9C78-F4B77729C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6AC4B1-1FEF-3A4E-9D3E-4EAA61A19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BDC2C0-E24D-3746-A0DF-FC71ACFD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B679E2-6DA7-E649-8876-C44F7437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4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23D74D-4E62-764F-90DD-F4A131729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6D9E06F-CF7E-A444-BE61-0DA69E4DA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67A06A-24FB-C441-AAEC-FE7815320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2D05A6-AC24-A744-813D-EF3DD1B1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0D9A4B-33AD-3D4E-834F-20516425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E10EF1-41DE-DF46-AC51-A64AE56A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4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3199AB-0145-0446-BD1E-1682EC6C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7970A3-9F2F-E84D-AE53-F893ADD1D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16446B-1ED8-A44D-94D1-B78BF12D5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CCA0-A337-E64F-87FC-0CE0B8203967}" type="datetimeFigureOut">
              <a:rPr lang="fr-FR" smtClean="0"/>
              <a:t>18/05/2023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13FAA4-86AD-E846-B956-50E3EE501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F4D008-C782-FF41-93DE-7CAF34092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0E38-6B3D-364C-BBB4-3AE35B9ADB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79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au 27">
            <a:extLst>
              <a:ext uri="{FF2B5EF4-FFF2-40B4-BE49-F238E27FC236}">
                <a16:creationId xmlns:a16="http://schemas.microsoft.com/office/drawing/2014/main" id="{A52A2F3D-68DA-AC40-A7D2-F9EE96AEF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21921"/>
              </p:ext>
            </p:extLst>
          </p:nvPr>
        </p:nvGraphicFramePr>
        <p:xfrm>
          <a:off x="3285228" y="4404729"/>
          <a:ext cx="8605425" cy="215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085">
                  <a:extLst>
                    <a:ext uri="{9D8B030D-6E8A-4147-A177-3AD203B41FA5}">
                      <a16:colId xmlns:a16="http://schemas.microsoft.com/office/drawing/2014/main" val="1368795914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3455114204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3649132499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1021659430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2981756044"/>
                    </a:ext>
                  </a:extLst>
                </a:gridCol>
              </a:tblGrid>
              <a:tr h="43081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41091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047451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904737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06352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531326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91DAE7EB-3387-1B42-8564-4F78A782A8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4" b="64"/>
          <a:stretch/>
        </p:blipFill>
        <p:spPr>
          <a:xfrm>
            <a:off x="1" y="0"/>
            <a:ext cx="9519556" cy="129389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EFF426D-5002-8A4E-9AD5-DBF6D5B3DDF0}"/>
              </a:ext>
            </a:extLst>
          </p:cNvPr>
          <p:cNvSpPr txBox="1"/>
          <p:nvPr/>
        </p:nvSpPr>
        <p:spPr>
          <a:xfrm>
            <a:off x="201620" y="164764"/>
            <a:ext cx="6914137" cy="99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40"/>
              </a:lnSpc>
            </a:pPr>
            <a:r>
              <a:rPr lang="fr-FR" sz="3200" b="1" dirty="0">
                <a:solidFill>
                  <a:schemeClr val="bg1"/>
                </a:solidFill>
                <a:cs typeface="Arial" panose="020B0604020202020204" pitchFamily="34" charset="0"/>
              </a:rPr>
              <a:t>TÍTULO DO TRABALHO</a:t>
            </a:r>
          </a:p>
          <a:p>
            <a:r>
              <a:rPr lang="fr-FR" sz="1000" dirty="0">
                <a:solidFill>
                  <a:schemeClr val="bg1"/>
                </a:solidFill>
                <a:cs typeface="Arial" panose="020B0604020202020204" pitchFamily="34" charset="0"/>
              </a:rPr>
              <a:t>SILVA, José; PEREIRA, João; JOSÉ, Maria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1100" b="1" dirty="0">
                <a:solidFill>
                  <a:schemeClr val="bg1"/>
                </a:solidFill>
                <a:cs typeface="Arial" panose="020B0604020202020204" pitchFamily="34" charset="0"/>
              </a:rPr>
              <a:t>Universidade de Gurupi - UnirG</a:t>
            </a:r>
          </a:p>
          <a:p>
            <a:r>
              <a:rPr lang="fr-FR" sz="1100" b="1" dirty="0">
                <a:solidFill>
                  <a:schemeClr val="bg1"/>
                </a:solidFill>
                <a:cs typeface="Arial" panose="020B0604020202020204" pitchFamily="34" charset="0"/>
              </a:rPr>
              <a:t>Curso de Fisioterapia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ECFF3-916E-4741-811C-18FA3ABEF841}"/>
              </a:ext>
            </a:extLst>
          </p:cNvPr>
          <p:cNvSpPr/>
          <p:nvPr/>
        </p:nvSpPr>
        <p:spPr>
          <a:xfrm>
            <a:off x="272910" y="1574801"/>
            <a:ext cx="2654321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INTRODUÇÃO</a:t>
            </a: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OBJETIVO</a:t>
            </a:r>
          </a:p>
          <a:p>
            <a:endParaRPr lang="fr-FR" sz="2000" b="1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2000" b="1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2000" b="1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2000" b="1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marL="136525" indent="-136525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MÉTODO</a:t>
            </a:r>
          </a:p>
          <a:p>
            <a:pPr marL="136525" indent="-136525"/>
            <a:r>
              <a:rPr lang="fr-FR" sz="900" dirty="0">
                <a:solidFill>
                  <a:srgbClr val="005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CAE0C9-75EB-A34F-8F16-9B6FEF011075}"/>
              </a:ext>
            </a:extLst>
          </p:cNvPr>
          <p:cNvSpPr/>
          <p:nvPr/>
        </p:nvSpPr>
        <p:spPr>
          <a:xfrm>
            <a:off x="6119988" y="1561222"/>
            <a:ext cx="2654321" cy="2540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74E11B-E1B9-F343-850B-7539D649FF55}"/>
              </a:ext>
            </a:extLst>
          </p:cNvPr>
          <p:cNvSpPr/>
          <p:nvPr/>
        </p:nvSpPr>
        <p:spPr>
          <a:xfrm>
            <a:off x="3236244" y="1574801"/>
            <a:ext cx="2654321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RESULTADOS</a:t>
            </a: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4CB5FCB-06A2-C042-8DEF-7337ACC8FF77}"/>
              </a:ext>
            </a:extLst>
          </p:cNvPr>
          <p:cNvSpPr/>
          <p:nvPr/>
        </p:nvSpPr>
        <p:spPr>
          <a:xfrm>
            <a:off x="9003732" y="1558426"/>
            <a:ext cx="2654321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CONCLUSÃO</a:t>
            </a: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6525" indent="-136525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REFERÊNCIAS</a:t>
            </a: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50E426E-916A-95C9-E9B1-9042714D95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176" y="163669"/>
            <a:ext cx="1041287" cy="954160"/>
          </a:xfrm>
          <a:prstGeom prst="rect">
            <a:avLst/>
          </a:prstGeom>
        </p:spPr>
      </p:pic>
      <p:sp>
        <p:nvSpPr>
          <p:cNvPr id="3" name="Rectangle 24">
            <a:extLst>
              <a:ext uri="{FF2B5EF4-FFF2-40B4-BE49-F238E27FC236}">
                <a16:creationId xmlns:a16="http://schemas.microsoft.com/office/drawing/2014/main" id="{1149D3AE-77B2-50C9-6FC2-CE43803EC40A}"/>
              </a:ext>
            </a:extLst>
          </p:cNvPr>
          <p:cNvSpPr/>
          <p:nvPr/>
        </p:nvSpPr>
        <p:spPr>
          <a:xfrm>
            <a:off x="6646999" y="2493073"/>
            <a:ext cx="1600298" cy="712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INSERIR IMAGEM OU VÍDEO</a:t>
            </a:r>
          </a:p>
          <a:p>
            <a:pPr algn="ctr"/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algn="ctr"/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B29BC9F-C7AA-9F3F-F967-A164ED46AD41}"/>
              </a:ext>
            </a:extLst>
          </p:cNvPr>
          <p:cNvSpPr/>
          <p:nvPr/>
        </p:nvSpPr>
        <p:spPr>
          <a:xfrm>
            <a:off x="6787791" y="5006564"/>
            <a:ext cx="1600298" cy="1328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INSERIR DADOS, GRÁFICO OU TABELA</a:t>
            </a:r>
          </a:p>
          <a:p>
            <a:pPr algn="ctr"/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algn="ctr"/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9EC7758D-03F7-C113-40E4-CAB616D1903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2004" y="98376"/>
            <a:ext cx="1529996" cy="1083031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FECD1C12-3292-B6BC-2CB7-013681DE36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341" y="163669"/>
            <a:ext cx="1041287" cy="95416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D2197AA2-E6E0-1A8B-ABA1-D247EE1A45D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0169" y="98376"/>
            <a:ext cx="1529996" cy="108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032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6538E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2" ma:contentTypeDescription="Crée un document." ma:contentTypeScope="" ma:versionID="1696087e81b3963722904b9b83ef32be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9383ea3faac8c8003de4e87a59164d3b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8C2BA4-6A72-4335-91E2-1F8EB0AB09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E02FDA-D716-4D3A-BD85-A9B07EF04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9f0fc-054c-4f4b-b4a3-7983f66e4874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64A7D5-2DC6-4E00-8D76-CB973D62F03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GEOVANE ROSSONE REIS</dc:creator>
  <cp:lastModifiedBy>Geovane</cp:lastModifiedBy>
  <cp:revision>47</cp:revision>
  <dcterms:created xsi:type="dcterms:W3CDTF">2020-09-25T09:20:34Z</dcterms:created>
  <dcterms:modified xsi:type="dcterms:W3CDTF">2023-05-18T13:26:33Z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</Properties>
</file>