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A8C4"/>
    <a:srgbClr val="B14BFF"/>
    <a:srgbClr val="5A2683"/>
    <a:srgbClr val="3A1557"/>
    <a:srgbClr val="2D0F45"/>
    <a:srgbClr val="2B0A4F"/>
    <a:srgbClr val="4A1D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28"/>
  </p:normalViewPr>
  <p:slideViewPr>
    <p:cSldViewPr snapToGrid="0" snapToObjects="1">
      <p:cViewPr varScale="1">
        <p:scale>
          <a:sx n="61" d="100"/>
          <a:sy n="61" d="100"/>
        </p:scale>
        <p:origin x="37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002C93-E777-6D4C-8422-F2DEF28D72F4}" type="datetimeFigureOut">
              <a:rPr lang="pt-BR" smtClean="0"/>
              <a:t>02/09/2020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ECD8E7-52B0-134B-A37F-9F928C9F04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2677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gradFill flip="none" rotWithShape="1">
          <a:gsLst>
            <a:gs pos="0">
              <a:srgbClr val="3A1557"/>
            </a:gs>
            <a:gs pos="98000">
              <a:srgbClr val="30A8C4">
                <a:alpha val="44000"/>
              </a:srgbClr>
            </a:gs>
            <a:gs pos="59000">
              <a:srgbClr val="30A8C4">
                <a:alpha val="91000"/>
              </a:srgbClr>
            </a:gs>
            <a:gs pos="82000">
              <a:srgbClr val="30A8C4">
                <a:alpha val="62000"/>
              </a:srgb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C18FB8-3C73-3749-B92F-A4B28A3920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10523" y="2209421"/>
            <a:ext cx="6800153" cy="2341088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pt-BR" dirty="0"/>
              <a:t>Insira seu título aqui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49AA9D7-0954-FE49-814F-F3AEC343B58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855758" y="5359348"/>
            <a:ext cx="6800153" cy="64398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Insira os autores aqui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A9EB88D-CEFE-A449-AA01-49690B3F4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EC7A252-F4B5-C14B-812D-1B4FD109C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Referências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6CA9A96-9E56-E74D-BB82-DB1828525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A18B-7601-8D47-AAE9-9B7BFC831608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riângulo 9">
            <a:extLst>
              <a:ext uri="{FF2B5EF4-FFF2-40B4-BE49-F238E27FC236}">
                <a16:creationId xmlns:a16="http://schemas.microsoft.com/office/drawing/2014/main" id="{71300A98-1001-C740-8370-95779D066622}"/>
              </a:ext>
            </a:extLst>
          </p:cNvPr>
          <p:cNvSpPr/>
          <p:nvPr userDrawn="1"/>
        </p:nvSpPr>
        <p:spPr>
          <a:xfrm rot="19776587">
            <a:off x="-88023" y="1304693"/>
            <a:ext cx="4248615" cy="3573965"/>
          </a:xfrm>
          <a:prstGeom prst="triangle">
            <a:avLst/>
          </a:prstGeom>
          <a:solidFill>
            <a:srgbClr val="5A26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Triângulo 11">
            <a:extLst>
              <a:ext uri="{FF2B5EF4-FFF2-40B4-BE49-F238E27FC236}">
                <a16:creationId xmlns:a16="http://schemas.microsoft.com/office/drawing/2014/main" id="{E0F233EC-DB6B-2542-9503-1E0C7E333237}"/>
              </a:ext>
            </a:extLst>
          </p:cNvPr>
          <p:cNvSpPr/>
          <p:nvPr userDrawn="1"/>
        </p:nvSpPr>
        <p:spPr>
          <a:xfrm rot="19776587">
            <a:off x="-786808" y="1363486"/>
            <a:ext cx="4248615" cy="3573965"/>
          </a:xfrm>
          <a:prstGeom prst="triangle">
            <a:avLst/>
          </a:prstGeom>
          <a:solidFill>
            <a:srgbClr val="30A8C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3E514317-4A42-CC4B-866F-2E4D84F1B2B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85000"/>
          </a:blip>
          <a:srcRect b="36424"/>
          <a:stretch/>
        </p:blipFill>
        <p:spPr>
          <a:xfrm>
            <a:off x="-836117" y="2409030"/>
            <a:ext cx="4741912" cy="2434516"/>
          </a:xfrm>
          <a:prstGeom prst="rect">
            <a:avLst/>
          </a:prstGeom>
        </p:spPr>
      </p:pic>
      <p:sp>
        <p:nvSpPr>
          <p:cNvPr id="18" name="CaixaDeTexto 17">
            <a:extLst>
              <a:ext uri="{FF2B5EF4-FFF2-40B4-BE49-F238E27FC236}">
                <a16:creationId xmlns:a16="http://schemas.microsoft.com/office/drawing/2014/main" id="{CC42A2E4-FC62-CF42-B5A5-F599EAB9B067}"/>
              </a:ext>
            </a:extLst>
          </p:cNvPr>
          <p:cNvSpPr txBox="1"/>
          <p:nvPr userDrawn="1"/>
        </p:nvSpPr>
        <p:spPr>
          <a:xfrm>
            <a:off x="1516856" y="46569"/>
            <a:ext cx="9158288" cy="184665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6600" b="0" dirty="0">
                <a:ln>
                  <a:solidFill>
                    <a:srgbClr val="30A8C4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pt-BR" sz="6600" b="0" u="none" baseline="0" dirty="0">
                <a:ln>
                  <a:solidFill>
                    <a:srgbClr val="30A8C4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ª SICTEG</a:t>
            </a:r>
            <a:endParaRPr lang="pt-BR" sz="2400" b="0" u="none" baseline="0" dirty="0">
              <a:ln>
                <a:solidFill>
                  <a:srgbClr val="30A8C4"/>
                </a:solidFill>
              </a:ln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2400" b="1" u="none" baseline="0" dirty="0">
                <a:ln w="3175">
                  <a:solidFill>
                    <a:srgbClr val="30A8C4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30A8C4">
                      <a:alpha val="42000"/>
                    </a:srgbClr>
                  </a:outerShdw>
                </a:effectLst>
              </a:rPr>
              <a:t>Semana Integrada de Ciência e Tecnologia de Gurupi/TO </a:t>
            </a:r>
            <a:r>
              <a:rPr lang="pt-BR" sz="2400" u="non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2400" u="non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2400" b="1" u="none" baseline="0" dirty="0">
                <a:ln>
                  <a:solidFill>
                    <a:srgbClr val="7030A0"/>
                  </a:solidFill>
                </a:ln>
                <a:solidFill>
                  <a:srgbClr val="30A8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INTELIGÊNCIA ARTIFICIAL: A NOVA FRONTEIRA DA CIÊNCIA BRASILEIRA</a:t>
            </a:r>
            <a:endParaRPr lang="pt-BR" sz="2400" b="1" baseline="0" dirty="0">
              <a:ln>
                <a:solidFill>
                  <a:srgbClr val="7030A0"/>
                </a:solidFill>
              </a:ln>
              <a:solidFill>
                <a:srgbClr val="30A8C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99948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677FB0-F952-F446-8CE8-D9896B3A4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88DB610-6ADC-8A4A-AD74-DA00DEF9D9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8EA9B97-4478-9D48-BC8E-92761BE9F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C01C480-E2DC-754B-9278-CB46A7C87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Referências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16749F5-C673-EF4F-B548-481B60124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A18B-7601-8D47-AAE9-9B7BFC8316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092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D5DDF99-F6B4-534F-8F15-16BF39E144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5FA8C96-27DC-D542-AB8F-08B4596631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02BE1B-D9ED-C140-AF3E-39942F8D0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0EC5859-8696-2146-8F99-2B5281DF7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Referências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E9E5BA2-5689-684E-85A4-33FF3084D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A18B-7601-8D47-AAE9-9B7BFC8316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462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6AD1EC-D0F3-A34A-A7E7-7502E0686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773" y="11113"/>
            <a:ext cx="9637464" cy="1339847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B396386-EBC3-4F47-9494-F2CF2C6F3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773" y="1782972"/>
            <a:ext cx="10515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C68A7A1-CD74-7347-BF61-990A0D98A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9773" y="6267552"/>
            <a:ext cx="10248752" cy="540390"/>
          </a:xfrm>
        </p:spPr>
        <p:txBody>
          <a:bodyPr/>
          <a:lstStyle/>
          <a:p>
            <a:r>
              <a:rPr lang="pt-BR" dirty="0"/>
              <a:t>Referências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57CB8E7-EED0-9D4D-B9DB-7BF3E5555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69970" y="6414241"/>
            <a:ext cx="566737" cy="365125"/>
          </a:xfrm>
        </p:spPr>
        <p:txBody>
          <a:bodyPr anchor="ctr"/>
          <a:lstStyle>
            <a:lvl1pPr algn="ctr">
              <a:defRPr sz="1600"/>
            </a:lvl1pPr>
          </a:lstStyle>
          <a:p>
            <a:fld id="{16F6A18B-7601-8D47-AAE9-9B7BFC831608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2EADFBA7-31EA-5749-8671-B41C0BF4913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30000"/>
          </a:blip>
          <a:srcRect b="36424"/>
          <a:stretch/>
        </p:blipFill>
        <p:spPr>
          <a:xfrm>
            <a:off x="7971166" y="3593072"/>
            <a:ext cx="5168141" cy="2653343"/>
          </a:xfrm>
          <a:prstGeom prst="rect">
            <a:avLst/>
          </a:pr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0F9934B6-78C1-D746-BD78-2A914FE981EE}"/>
              </a:ext>
            </a:extLst>
          </p:cNvPr>
          <p:cNvSpPr>
            <a:spLocks noChangeAspect="1"/>
          </p:cNvSpPr>
          <p:nvPr userDrawn="1"/>
        </p:nvSpPr>
        <p:spPr>
          <a:xfrm>
            <a:off x="377774" y="694454"/>
            <a:ext cx="216000" cy="216000"/>
          </a:xfrm>
          <a:prstGeom prst="ellipse">
            <a:avLst/>
          </a:prstGeom>
          <a:solidFill>
            <a:srgbClr val="7030A0"/>
          </a:solidFill>
          <a:ln w="76200">
            <a:solidFill>
              <a:srgbClr val="30A8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9787F28-8EAB-F545-9BA1-51C834D74C6B}"/>
              </a:ext>
            </a:extLst>
          </p:cNvPr>
          <p:cNvSpPr>
            <a:spLocks noChangeAspect="1"/>
          </p:cNvSpPr>
          <p:nvPr userDrawn="1"/>
        </p:nvSpPr>
        <p:spPr>
          <a:xfrm>
            <a:off x="161774" y="3073595"/>
            <a:ext cx="216000" cy="216000"/>
          </a:xfrm>
          <a:prstGeom prst="ellipse">
            <a:avLst/>
          </a:prstGeom>
          <a:solidFill>
            <a:srgbClr val="30A8C4"/>
          </a:solidFill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D0B29C4-5DBA-144C-97AC-43164B6A9C73}"/>
              </a:ext>
            </a:extLst>
          </p:cNvPr>
          <p:cNvSpPr>
            <a:spLocks noChangeAspect="1"/>
          </p:cNvSpPr>
          <p:nvPr userDrawn="1"/>
        </p:nvSpPr>
        <p:spPr>
          <a:xfrm>
            <a:off x="11553339" y="1655612"/>
            <a:ext cx="216000" cy="216000"/>
          </a:xfrm>
          <a:prstGeom prst="ellipse">
            <a:avLst/>
          </a:prstGeom>
          <a:solidFill>
            <a:srgbClr val="7030A0"/>
          </a:solidFill>
          <a:ln w="76200">
            <a:solidFill>
              <a:srgbClr val="30A8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A65C1986-9F5C-0F4E-A80D-AB8A773E10F0}"/>
              </a:ext>
            </a:extLst>
          </p:cNvPr>
          <p:cNvSpPr>
            <a:spLocks noChangeAspect="1"/>
          </p:cNvSpPr>
          <p:nvPr userDrawn="1"/>
        </p:nvSpPr>
        <p:spPr>
          <a:xfrm>
            <a:off x="11616525" y="5600700"/>
            <a:ext cx="216000" cy="216000"/>
          </a:xfrm>
          <a:prstGeom prst="ellipse">
            <a:avLst/>
          </a:prstGeom>
          <a:solidFill>
            <a:srgbClr val="30A8C4"/>
          </a:solidFill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E673518-ACBA-6A4F-9033-E5E8E8D24C29}"/>
              </a:ext>
            </a:extLst>
          </p:cNvPr>
          <p:cNvSpPr>
            <a:spLocks noChangeAspect="1"/>
          </p:cNvSpPr>
          <p:nvPr userDrawn="1"/>
        </p:nvSpPr>
        <p:spPr>
          <a:xfrm>
            <a:off x="10339237" y="6117278"/>
            <a:ext cx="216000" cy="216000"/>
          </a:xfrm>
          <a:prstGeom prst="ellipse">
            <a:avLst/>
          </a:prstGeom>
          <a:solidFill>
            <a:srgbClr val="30A8C4"/>
          </a:solidFill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3" name="Conector Angulado 22">
            <a:extLst>
              <a:ext uri="{FF2B5EF4-FFF2-40B4-BE49-F238E27FC236}">
                <a16:creationId xmlns:a16="http://schemas.microsoft.com/office/drawing/2014/main" id="{3A8D6D50-7721-B84B-9227-C22447D0B93D}"/>
              </a:ext>
            </a:extLst>
          </p:cNvPr>
          <p:cNvCxnSpPr>
            <a:cxnSpLocks/>
            <a:stCxn id="17" idx="6"/>
            <a:endCxn id="16" idx="2"/>
          </p:cNvCxnSpPr>
          <p:nvPr userDrawn="1"/>
        </p:nvCxnSpPr>
        <p:spPr>
          <a:xfrm flipV="1">
            <a:off x="10555237" y="5708700"/>
            <a:ext cx="1061288" cy="516578"/>
          </a:xfrm>
          <a:prstGeom prst="bentConnector3">
            <a:avLst>
              <a:gd name="adj1" fmla="val 78271"/>
            </a:avLst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1F2E1811-4393-AF46-A25B-2E8A9447F19D}"/>
              </a:ext>
            </a:extLst>
          </p:cNvPr>
          <p:cNvSpPr>
            <a:spLocks noChangeAspect="1"/>
          </p:cNvSpPr>
          <p:nvPr userDrawn="1"/>
        </p:nvSpPr>
        <p:spPr>
          <a:xfrm>
            <a:off x="11370826" y="1411236"/>
            <a:ext cx="216000" cy="216000"/>
          </a:xfrm>
          <a:prstGeom prst="ellipse">
            <a:avLst/>
          </a:prstGeom>
          <a:solidFill>
            <a:srgbClr val="30A8C4"/>
          </a:solidFill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8" name="Conector Angulado 27">
            <a:extLst>
              <a:ext uri="{FF2B5EF4-FFF2-40B4-BE49-F238E27FC236}">
                <a16:creationId xmlns:a16="http://schemas.microsoft.com/office/drawing/2014/main" id="{227FEFDB-338E-8E49-898F-C346C23F9EB5}"/>
              </a:ext>
            </a:extLst>
          </p:cNvPr>
          <p:cNvCxnSpPr>
            <a:stCxn id="13" idx="4"/>
            <a:endCxn id="15" idx="2"/>
          </p:cNvCxnSpPr>
          <p:nvPr userDrawn="1"/>
        </p:nvCxnSpPr>
        <p:spPr>
          <a:xfrm rot="16200000" flipH="1">
            <a:off x="5592977" y="-4196750"/>
            <a:ext cx="853158" cy="11067565"/>
          </a:xfrm>
          <a:prstGeom prst="bentConnector2">
            <a:avLst/>
          </a:prstGeom>
          <a:ln w="57150">
            <a:solidFill>
              <a:srgbClr val="30A8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Angulado 29">
            <a:extLst>
              <a:ext uri="{FF2B5EF4-FFF2-40B4-BE49-F238E27FC236}">
                <a16:creationId xmlns:a16="http://schemas.microsoft.com/office/drawing/2014/main" id="{02B11914-3C6F-7544-B7AB-52E4F032E281}"/>
              </a:ext>
            </a:extLst>
          </p:cNvPr>
          <p:cNvCxnSpPr>
            <a:stCxn id="14" idx="6"/>
            <a:endCxn id="25" idx="2"/>
          </p:cNvCxnSpPr>
          <p:nvPr userDrawn="1"/>
        </p:nvCxnSpPr>
        <p:spPr>
          <a:xfrm flipV="1">
            <a:off x="377774" y="1519236"/>
            <a:ext cx="10993052" cy="1662359"/>
          </a:xfrm>
          <a:prstGeom prst="bentConnector3">
            <a:avLst>
              <a:gd name="adj1" fmla="val 3211"/>
            </a:avLst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9107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36AB70-2EA3-B84A-81F9-794922398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A41A2FA-4DA4-C542-934D-2AB502F0D3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7498728-3944-694C-97A4-45C63E39A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090AD69-F9AD-6549-95C1-0BECE7068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Referências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8208D53-1369-4E47-B3EE-7C3FCF36D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A18B-7601-8D47-AAE9-9B7BFC8316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8509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5431A9-F4F7-3A46-96DE-6EE61ECB4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A838011-F58D-6F43-A43E-3F1A50FC8D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2E1A00A-3E92-BA42-BF53-FB347EF222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63A94A1-B6AC-2942-873C-C264EB601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1EA6463-AFBF-FF40-A158-7EBCE7E73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Referências</a:t>
            </a:r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4E7D6FA-C49B-4A4E-BFF1-63B90D91E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A18B-7601-8D47-AAE9-9B7BFC8316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3242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F38871-6BC8-054A-AF6B-D9D6ED5A9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620904C-C25D-654B-B04E-D5605BA67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A7B5962-327F-4445-98B1-D598EA4002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3A55410-4C73-CF40-8C0F-7B568F5EF8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F9846016-CDF3-114C-A348-748D7F4B53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B0553AF5-F358-AD49-BBC1-2C154023F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57082622-5D54-EB43-A3EF-2486AA396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Referências</a:t>
            </a:r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A4A8618-E106-B348-A1BA-A93925600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A18B-7601-8D47-AAE9-9B7BFC8316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5926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21A97A-41DD-6C4B-829C-A6A3B60FB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76E1347-458C-0E49-9627-1015BBF07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1520E48-D395-B140-8E47-9A4811207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Referências</a:t>
            </a:r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A4A6091-54B6-0643-BC53-0D5E31A83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A18B-7601-8D47-AAE9-9B7BFC8316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3174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BA1576C-2473-1448-B5E2-470C77259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921CDF1F-62D5-E646-B9E3-678C49B77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Referências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7E6C690-FDE5-7440-A5B3-9F08A3EC6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A18B-7601-8D47-AAE9-9B7BFC8316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5848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AAB07A-94EA-A845-84D2-9D7977044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92D8758-2932-C64E-8E96-C0DBCEE6E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75FEF4B-0205-1248-ADA3-1892E8C254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01920D1-A687-4043-9F19-BB164D5AA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436E23C-95DC-B241-AB20-2E32E0804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Referências</a:t>
            </a:r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127228A-5962-DB4F-B9B4-76B650753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A18B-7601-8D47-AAE9-9B7BFC8316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5316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E2A477-037D-FB4C-A624-A619BA986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859997A1-2BAF-DA45-BB28-B0E9D67BED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F8A1FC9-B950-CC48-BB5A-4CB37B2272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1679BB8-EE9F-3D42-A108-C3D83B5A1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A92CA08-B1FA-0F4F-9244-B1E706C95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Referências</a:t>
            </a:r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8197E19-895A-7A47-9CBE-88AB6C4B1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A18B-7601-8D47-AAE9-9B7BFC8316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2933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3FEF2B1-7E08-4040-B72B-F23954A4F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A7BAB9A-2DA3-4346-B9D3-9577379216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9A270CA-C8A7-C14A-A818-445B2F7DAD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C2F4187-7AF2-4A4C-BEB5-24F88D59F3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/>
              <a:t>Referências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D223CB4-3CE4-1F45-A6EF-CD92F99AFD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6A18B-7601-8D47-AAE9-9B7BFC8316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64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EF803E-D7FB-2340-A381-7D6C7F828E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72038" y="2212681"/>
            <a:ext cx="6129337" cy="2432638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5101BE2-0C4A-EE4E-9DE8-18713817B1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01411" y="5506625"/>
            <a:ext cx="7006319" cy="528637"/>
          </a:xfrm>
        </p:spPr>
        <p:txBody>
          <a:bodyPr anchor="ctr"/>
          <a:lstStyle/>
          <a:p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8CCEAD6F-8652-2846-8FA3-D69E3E7FE82B}"/>
              </a:ext>
            </a:extLst>
          </p:cNvPr>
          <p:cNvSpPr/>
          <p:nvPr/>
        </p:nvSpPr>
        <p:spPr>
          <a:xfrm>
            <a:off x="9601200" y="4763674"/>
            <a:ext cx="2419350" cy="20145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Logo da IES</a:t>
            </a:r>
          </a:p>
        </p:txBody>
      </p:sp>
    </p:spTree>
    <p:extLst>
      <p:ext uri="{BB962C8B-B14F-4D97-AF65-F5344CB8AC3E}">
        <p14:creationId xmlns:p14="http://schemas.microsoft.com/office/powerpoint/2010/main" val="920831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427265-D9F5-AF4F-B4F0-6D5BB9DBD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773" y="50058"/>
            <a:ext cx="9637464" cy="1300902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14697CC-52BC-1B42-AE8A-FB38F97E4E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455AE4B-EA2E-7749-9FBD-C5FE4B38B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Referências</a:t>
            </a:r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DD3733E-EB88-0A45-B667-5198F6E60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A18B-7601-8D47-AAE9-9B7BFC831608}" type="slidenum">
              <a:rPr lang="pt-BR" smtClean="0"/>
              <a:pPr/>
              <a:t>2</a:t>
            </a:fld>
            <a:endParaRPr lang="pt-BR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BA5FA2F2-4AC4-A843-A7DC-64ABA61A7ADA}"/>
              </a:ext>
            </a:extLst>
          </p:cNvPr>
          <p:cNvSpPr/>
          <p:nvPr/>
        </p:nvSpPr>
        <p:spPr>
          <a:xfrm>
            <a:off x="10527967" y="50058"/>
            <a:ext cx="1484006" cy="13398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Logo</a:t>
            </a:r>
            <a:r>
              <a:rPr lang="pt-BR" dirty="0"/>
              <a:t> </a:t>
            </a:r>
            <a:r>
              <a:rPr lang="pt-BR" dirty="0">
                <a:solidFill>
                  <a:schemeClr val="tx1"/>
                </a:solidFill>
              </a:rPr>
              <a:t>IES</a:t>
            </a:r>
          </a:p>
        </p:txBody>
      </p:sp>
    </p:spTree>
    <p:extLst>
      <p:ext uri="{BB962C8B-B14F-4D97-AF65-F5344CB8AC3E}">
        <p14:creationId xmlns:p14="http://schemas.microsoft.com/office/powerpoint/2010/main" val="10320171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1004</TotalTime>
  <Words>7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Maike Krauser</dc:creator>
  <cp:lastModifiedBy>Adriana</cp:lastModifiedBy>
  <cp:revision>10</cp:revision>
  <dcterms:created xsi:type="dcterms:W3CDTF">2020-05-28T21:47:39Z</dcterms:created>
  <dcterms:modified xsi:type="dcterms:W3CDTF">2020-09-02T12:18:25Z</dcterms:modified>
</cp:coreProperties>
</file>